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100" d="100"/>
          <a:sy n="100" d="100"/>
        </p:scale>
        <p:origin x="1884" y="84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7" y="508703"/>
            <a:ext cx="1357837" cy="122124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MANTIENI SANA LA NATURA,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it-IT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non portare piante a casa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it-IT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Portate la natura a casa nei vostri ricordi o in fotografia, non in valigia!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35FB89-66C6-41E1-906D-F79C83114E49}"/>
</file>

<file path=customXml/itemProps3.xml><?xml version="1.0" encoding="utf-8"?>
<ds:datastoreItem xmlns:ds="http://schemas.openxmlformats.org/officeDocument/2006/customXml" ds:itemID="{98BBC1ED-9473-4E9A-A604-25201BC9BA3A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40</cp:revision>
  <dcterms:created xsi:type="dcterms:W3CDTF">2023-07-25T13:09:41Z</dcterms:created>
  <dcterms:modified xsi:type="dcterms:W3CDTF">2025-04-29T07:01:41Z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